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1" r:id="rId2"/>
    <p:sldId id="257" r:id="rId3"/>
    <p:sldId id="32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81"/>
    <p:restoredTop sz="96276"/>
  </p:normalViewPr>
  <p:slideViewPr>
    <p:cSldViewPr snapToGrid="0">
      <p:cViewPr varScale="1">
        <p:scale>
          <a:sx n="105" d="100"/>
          <a:sy n="105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4C89B95-FF40-5E46-28F2-07E8A0A0E5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40A30A-4BC7-FB51-B67D-41A081CA26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D1E9E-A29B-2A43-B4DE-05861068034A}" type="datetimeFigureOut">
              <a:rPr lang="cs-CZ" smtClean="0"/>
              <a:t>15.08.2024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29152E-80A1-C41E-1352-753A0C1A6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3234CA8-1FCD-A5E1-A0F2-FDAB285F4D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8A506-2C46-0A4A-AFBD-EB1F4F5320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07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A560-7B7A-A641-839D-5ECA3D391C11}" type="datetimeFigureOut">
              <a:rPr lang="cs-CZ" smtClean="0"/>
              <a:t>15.08.2024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E1708-58F8-DD48-BB17-3B5DCEC0C9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7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21527" y="466599"/>
            <a:ext cx="10985500" cy="716582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6" name="Subhead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>
                <a:solidFill>
                  <a:srgbClr val="8CC044"/>
                </a:solidFill>
                <a:latin typeface="Myriad Pro" panose="020B0503030403020204" pitchFamily="34" charset="0"/>
              </a:defRPr>
            </a:lvl1pPr>
          </a:lstStyle>
          <a:p>
            <a:r>
              <a:t>Slide Subtitle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3597377"/>
          </a:xfrm>
          <a:prstGeom prst="rect">
            <a:avLst/>
          </a:prstGeom>
        </p:spPr>
        <p:txBody>
          <a:bodyPr numCol="1" spcCol="38100"/>
          <a:lstStyle>
            <a:lvl1pPr>
              <a:defRPr sz="2400">
                <a:latin typeface="Myriad Pro" panose="020B0503030403020204" pitchFamily="34" charset="0"/>
              </a:defRPr>
            </a:lvl1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C7E4C7AA-0236-9835-1545-30E6634CB0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534" y="6374281"/>
            <a:ext cx="603250" cy="203461"/>
          </a:xfrm>
          <a:prstGeom prst="rect">
            <a:avLst/>
          </a:prstGeom>
        </p:spPr>
        <p:txBody>
          <a:bodyPr wrap="square"/>
          <a:lstStyle>
            <a:lvl1pPr algn="ctr">
              <a:defRPr sz="1400" b="0">
                <a:solidFill>
                  <a:srgbClr val="8CC044"/>
                </a:solidFill>
                <a:latin typeface="Myriad Pro" panose="020B0503030403020204" pitchFamily="34" charset="0"/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1C84AA4-0451-6023-FEE1-39DF721BCC0E}"/>
              </a:ext>
            </a:extLst>
          </p:cNvPr>
          <p:cNvSpPr/>
          <p:nvPr userDrawn="1"/>
        </p:nvSpPr>
        <p:spPr>
          <a:xfrm>
            <a:off x="3068" y="6316457"/>
            <a:ext cx="600182" cy="57824"/>
          </a:xfrm>
          <a:prstGeom prst="rect">
            <a:avLst/>
          </a:prstGeom>
          <a:solidFill>
            <a:srgbClr val="92D05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5D64C4-5720-D2EB-9891-3133C893C3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876" y="41971"/>
            <a:ext cx="1340303" cy="13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1006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41A494-B14C-22D3-BBE3-298E7FFE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C9551-C49D-56DD-B3C9-0905B1DDB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4AA6C-5FF8-42E5-1EC1-A6D4669B5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F882D-0CA0-4E48-9C7B-80C94D853385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F89D3-D255-C1A9-C4ED-03BDEFFCC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59C51-4723-295C-3952-D9D1D1BC8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BC11-B35D-8842-B697-F00BB2C14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0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e Time Dimension"/>
          <p:cNvSpPr txBox="1">
            <a:spLocks noGrp="1"/>
          </p:cNvSpPr>
          <p:nvPr>
            <p:ph type="title"/>
          </p:nvPr>
        </p:nvSpPr>
        <p:spPr>
          <a:xfrm>
            <a:off x="4611758" y="539750"/>
            <a:ext cx="6976992" cy="716582"/>
          </a:xfrm>
          <a:prstGeom prst="rect">
            <a:avLst/>
          </a:prstGeom>
        </p:spPr>
        <p:txBody>
          <a:bodyPr/>
          <a:lstStyle/>
          <a:p>
            <a:r>
              <a:rPr lang="en-GB" b="1" dirty="0"/>
              <a:t>WELCOME</a:t>
            </a:r>
            <a:endParaRPr b="1" dirty="0"/>
          </a:p>
        </p:txBody>
      </p:sp>
      <p:sp>
        <p:nvSpPr>
          <p:cNvPr id="183" name="The Temporal Axis"/>
          <p:cNvSpPr txBox="1">
            <a:spLocks noGrp="1"/>
          </p:cNvSpPr>
          <p:nvPr>
            <p:ph type="body" idx="21"/>
          </p:nvPr>
        </p:nvSpPr>
        <p:spPr>
          <a:xfrm>
            <a:off x="603250" y="1898997"/>
            <a:ext cx="6189436" cy="270171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Myriad Pro" panose="020B0503030403020204" pitchFamily="34" charset="0"/>
              </a:rPr>
              <a:t>Title 1</a:t>
            </a:r>
          </a:p>
          <a:p>
            <a:endParaRPr lang="en-GB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GB" sz="3600" b="0" dirty="0">
                <a:solidFill>
                  <a:schemeClr val="bg1"/>
                </a:solidFill>
                <a:latin typeface="Myriad Pro" panose="020B0503030403020204" pitchFamily="34" charset="0"/>
              </a:rPr>
              <a:t>Subtitle 1</a:t>
            </a:r>
          </a:p>
          <a:p>
            <a:endParaRPr dirty="0">
              <a:latin typeface="Myriad Pro" panose="020B0503030403020204" pitchFamily="34" charset="0"/>
            </a:endParaRPr>
          </a:p>
        </p:txBody>
      </p:sp>
      <p:sp>
        <p:nvSpPr>
          <p:cNvPr id="2" name="The Temporal Axis">
            <a:extLst>
              <a:ext uri="{FF2B5EF4-FFF2-40B4-BE49-F238E27FC236}">
                <a16:creationId xmlns:a16="http://schemas.microsoft.com/office/drawing/2014/main" id="{693E7947-BAD1-8485-4B9D-E8D38AE952E8}"/>
              </a:ext>
            </a:extLst>
          </p:cNvPr>
          <p:cNvSpPr txBox="1">
            <a:spLocks/>
          </p:cNvSpPr>
          <p:nvPr/>
        </p:nvSpPr>
        <p:spPr>
          <a:xfrm>
            <a:off x="603250" y="5029335"/>
            <a:ext cx="6189436" cy="885690"/>
          </a:xfrm>
          <a:prstGeom prst="rect">
            <a:avLst/>
          </a:prstGeom>
        </p:spPr>
        <p:txBody>
          <a:bodyPr vert="horz" lIns="45719" tIns="45719" rIns="45719" bIns="45719" numCol="1" spcCol="38100" rtlCol="0">
            <a:normAutofit/>
          </a:bodyPr>
          <a:lstStyle>
            <a:lvl1pPr marL="0" indent="0" algn="l" defTabSz="412750" rtl="0" eaLnBrk="1" latinLnBrk="0" hangingPunct="1">
              <a:lnSpc>
                <a:spcPct val="10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2750" b="1" kern="1200">
                <a:solidFill>
                  <a:srgbClr val="8CC04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Myriad Pro" panose="020B0503030403020204" pitchFamily="34" charset="0"/>
              </a:rPr>
              <a:t>Name</a:t>
            </a:r>
          </a:p>
          <a:p>
            <a:r>
              <a:rPr lang="en-GB" sz="2400" b="0" dirty="0">
                <a:solidFill>
                  <a:schemeClr val="bg1"/>
                </a:solidFill>
                <a:latin typeface="Myriad Pro" panose="020B0503030403020204" pitchFamily="34" charset="0"/>
              </a:rPr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6872986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he Time Dimension"/>
          <p:cNvSpPr txBox="1">
            <a:spLocks noGrp="1"/>
          </p:cNvSpPr>
          <p:nvPr>
            <p:ph type="title"/>
          </p:nvPr>
        </p:nvSpPr>
        <p:spPr>
          <a:xfrm>
            <a:off x="561065" y="500928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rPr lang="cs-CZ" b="1" dirty="0" err="1">
                <a:latin typeface="Myriad Pro" panose="020B0503030403020204" pitchFamily="34" charset="0"/>
              </a:rPr>
              <a:t>Title</a:t>
            </a:r>
            <a:endParaRPr b="1" dirty="0">
              <a:latin typeface="Myriad Pro" panose="020B0503030403020204" pitchFamily="34" charset="0"/>
            </a:endParaRPr>
          </a:p>
        </p:txBody>
      </p:sp>
      <p:sp>
        <p:nvSpPr>
          <p:cNvPr id="183" name="The Temporal Axi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 err="1">
                <a:latin typeface="Myriad Pro" panose="020B0503030403020204" pitchFamily="34" charset="0"/>
              </a:rPr>
              <a:t>Subtitle</a:t>
            </a:r>
            <a:endParaRPr dirty="0">
              <a:latin typeface="Myriad Pro" panose="020B0503030403020204" pitchFamily="34" charset="0"/>
            </a:endParaRP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" y="6410895"/>
            <a:ext cx="554715" cy="42291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C312D147-F5DF-944F-8BBA-110DAEFC7A51}" type="slidenum">
              <a:rPr lang="cs-CZ"/>
              <a:t>1</a:t>
            </a:fld>
            <a:endParaRPr dirty="0"/>
          </a:p>
        </p:txBody>
      </p:sp>
      <p:sp>
        <p:nvSpPr>
          <p:cNvPr id="2" name="Stereo Localization…">
            <a:extLst>
              <a:ext uri="{FF2B5EF4-FFF2-40B4-BE49-F238E27FC236}">
                <a16:creationId xmlns:a16="http://schemas.microsoft.com/office/drawing/2014/main" id="{A398F085-6C3F-A91D-1272-AF76843CFDE0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8447183" cy="359737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 err="1">
                <a:latin typeface="Myriad Pro" panose="020B0503030403020204" pitchFamily="34" charset="0"/>
              </a:rPr>
              <a:t>Subtitle</a:t>
            </a:r>
            <a:endParaRPr sz="2400" b="1" dirty="0">
              <a:latin typeface="Myriad Pro" panose="020B0503030403020204" pitchFamily="34" charset="0"/>
            </a:endParaRPr>
          </a:p>
          <a:p>
            <a:pPr marL="542925" lvl="2" indent="-296863"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latin typeface="Myriad Pro" panose="020B0503030403020204" pitchFamily="34" charset="0"/>
              </a:rPr>
              <a:t>Text</a:t>
            </a:r>
            <a:endParaRPr sz="2400" dirty="0">
              <a:latin typeface="Myriad Pro" panose="020B05030304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oint Source"/>
          <p:cNvSpPr txBox="1">
            <a:spLocks noGrp="1"/>
          </p:cNvSpPr>
          <p:nvPr>
            <p:ph type="title"/>
          </p:nvPr>
        </p:nvSpPr>
        <p:spPr>
          <a:xfrm>
            <a:off x="5599145" y="2063107"/>
            <a:ext cx="4136198" cy="7165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Title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254" name="A Better Way to Listen"/>
          <p:cNvSpPr txBox="1">
            <a:spLocks noGrp="1"/>
          </p:cNvSpPr>
          <p:nvPr>
            <p:ph type="body" idx="21"/>
          </p:nvPr>
        </p:nvSpPr>
        <p:spPr>
          <a:xfrm>
            <a:off x="5718588" y="2779689"/>
            <a:ext cx="3897313" cy="4673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Subtitle</a:t>
            </a:r>
            <a:endParaRPr dirty="0"/>
          </a:p>
        </p:txBody>
      </p:sp>
      <p:sp>
        <p:nvSpPr>
          <p:cNvPr id="2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" y="6410895"/>
            <a:ext cx="554715" cy="42291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8CC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8CC044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CB9D9C5-C1FF-636D-71CC-EE0597AE5A33}"/>
              </a:ext>
            </a:extLst>
          </p:cNvPr>
          <p:cNvSpPr txBox="1"/>
          <p:nvPr/>
        </p:nvSpPr>
        <p:spPr>
          <a:xfrm>
            <a:off x="5380514" y="3963661"/>
            <a:ext cx="63594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3464" marR="0" lvl="1" indent="0" algn="l" defTabSz="1133828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6138"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kv2audio.com</a:t>
            </a:r>
          </a:p>
        </p:txBody>
      </p:sp>
    </p:spTree>
    <p:extLst>
      <p:ext uri="{BB962C8B-B14F-4D97-AF65-F5344CB8AC3E}">
        <p14:creationId xmlns:p14="http://schemas.microsoft.com/office/powerpoint/2010/main" val="29013237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18</Words>
  <Application>Microsoft Macintosh PowerPoint</Application>
  <PresentationFormat>Širokoúhlá obrazovka</PresentationFormat>
  <Paragraphs>15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 Neue Medium</vt:lpstr>
      <vt:lpstr>Myriad Pro</vt:lpstr>
      <vt:lpstr>Office Theme</vt:lpstr>
      <vt:lpstr>WELCOME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Time Dimension</dc:title>
  <dc:creator>Jonathan Reece</dc:creator>
  <cp:lastModifiedBy>Jan Jareš</cp:lastModifiedBy>
  <cp:revision>24</cp:revision>
  <cp:lastPrinted>2023-05-19T09:21:41Z</cp:lastPrinted>
  <dcterms:created xsi:type="dcterms:W3CDTF">2023-05-18T12:36:55Z</dcterms:created>
  <dcterms:modified xsi:type="dcterms:W3CDTF">2024-08-15T10:54:48Z</dcterms:modified>
</cp:coreProperties>
</file>